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Поделки из бросового 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МКОУ СОШ с.Саянское</a:t>
            </a:r>
          </a:p>
          <a:p>
            <a:r>
              <a:rPr lang="ru-RU" dirty="0" smtClean="0"/>
              <a:t>Учитель технологии Павлова Ульяна Васильевна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Выяснить, что мы можем сделать с мусором, чтобы окружающая среда стала чище.</a:t>
            </a:r>
          </a:p>
          <a:p>
            <a:r>
              <a:rPr lang="ru-RU" dirty="0" smtClean="0"/>
              <a:t>Выполнить  изделие из бросового материала</a:t>
            </a:r>
          </a:p>
          <a:p>
            <a:r>
              <a:rPr lang="ru-RU" dirty="0" smtClean="0"/>
              <a:t>Воспитание творчески активной личности, желание нести людям добро, любовь и радость.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Есть в природе равновесие,</a:t>
            </a:r>
          </a:p>
          <a:p>
            <a:pPr>
              <a:buNone/>
            </a:pPr>
            <a:r>
              <a:rPr lang="ru-RU" dirty="0" smtClean="0"/>
              <a:t>Нарушать его нельзя.</a:t>
            </a:r>
          </a:p>
          <a:p>
            <a:pPr>
              <a:buNone/>
            </a:pPr>
            <a:r>
              <a:rPr lang="ru-RU" dirty="0" smtClean="0"/>
              <a:t>В жизни это очень важно</a:t>
            </a:r>
          </a:p>
          <a:p>
            <a:pPr>
              <a:buNone/>
            </a:pPr>
            <a:r>
              <a:rPr lang="ru-RU" dirty="0" smtClean="0"/>
              <a:t>Для тебя и для меня.</a:t>
            </a:r>
          </a:p>
          <a:p>
            <a:pPr>
              <a:buNone/>
            </a:pPr>
            <a:r>
              <a:rPr lang="ru-RU" dirty="0" smtClean="0"/>
              <a:t>Что бы было равновесие:</a:t>
            </a:r>
          </a:p>
          <a:p>
            <a:pPr>
              <a:buNone/>
            </a:pPr>
            <a:r>
              <a:rPr lang="ru-RU" dirty="0" smtClean="0"/>
              <a:t>Не выбрасывай отходы</a:t>
            </a:r>
          </a:p>
          <a:p>
            <a:pPr>
              <a:buNone/>
            </a:pPr>
            <a:r>
              <a:rPr lang="ru-RU" dirty="0" smtClean="0"/>
              <a:t>И не загрязняй моря</a:t>
            </a:r>
          </a:p>
          <a:p>
            <a:pPr algn="r">
              <a:buFontTx/>
              <a:buNone/>
            </a:pPr>
            <a:endParaRPr lang="ru-RU" dirty="0"/>
          </a:p>
        </p:txBody>
      </p:sp>
      <p:pic>
        <p:nvPicPr>
          <p:cNvPr id="4" name="Рисунок 3" descr="i?id=15337890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2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Толковый словарь С.И.Ожегова, Н.Ю.Шведова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Утилизация</a:t>
            </a:r>
            <a:r>
              <a:rPr lang="ru-RU" dirty="0" smtClean="0"/>
              <a:t> (сущ.) от глагола «утилизировать»  - употребить с пользой, переработать, использовать.</a:t>
            </a:r>
            <a:endParaRPr lang="ru-RU" dirty="0"/>
          </a:p>
        </p:txBody>
      </p:sp>
      <p:pic>
        <p:nvPicPr>
          <p:cNvPr id="4" name="Рисунок 3" descr="C:\Users\Галина\Pictures\Мои сканированные изображения\2014-02 (фев)\сканирование0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28934"/>
            <a:ext cx="450059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1435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Чтоб цветы в лесу цвели,</a:t>
            </a:r>
          </a:p>
          <a:p>
            <a:pPr>
              <a:buNone/>
            </a:pPr>
            <a:r>
              <a:rPr lang="ru-RU" dirty="0" smtClean="0"/>
              <a:t>Всю весну и лето</a:t>
            </a:r>
          </a:p>
          <a:p>
            <a:pPr>
              <a:buNone/>
            </a:pPr>
            <a:r>
              <a:rPr lang="ru-RU" dirty="0" smtClean="0"/>
              <a:t>Мы не будем собирать</a:t>
            </a:r>
          </a:p>
          <a:p>
            <a:pPr>
              <a:buNone/>
            </a:pPr>
            <a:r>
              <a:rPr lang="ru-RU" dirty="0" smtClean="0"/>
              <a:t>Их больших букетов.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2090" y="2404744"/>
            <a:ext cx="4963182" cy="359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подснежники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30003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презентация семинар\podsnezhniki-iz-lozhek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142984"/>
            <a:ext cx="3558628" cy="4741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5242122" cy="34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125</Words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Поделки из бросового материала</vt:lpstr>
      <vt:lpstr>Цель занятия</vt:lpstr>
      <vt:lpstr>Слайд 3</vt:lpstr>
      <vt:lpstr>Толковый словарь С.И.Ожегова, Н.Ю.Шведова</vt:lpstr>
      <vt:lpstr>Слайд 5</vt:lpstr>
      <vt:lpstr>подснежники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бросового материала</dc:title>
  <dc:creator>user</dc:creator>
  <cp:lastModifiedBy>user</cp:lastModifiedBy>
  <cp:revision>5</cp:revision>
  <dcterms:created xsi:type="dcterms:W3CDTF">2016-04-10T18:32:30Z</dcterms:created>
  <dcterms:modified xsi:type="dcterms:W3CDTF">2016-04-10T19:54:16Z</dcterms:modified>
</cp:coreProperties>
</file>