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6" r:id="rId12"/>
    <p:sldId id="266" r:id="rId13"/>
    <p:sldId id="271" r:id="rId14"/>
    <p:sldId id="272" r:id="rId15"/>
    <p:sldId id="273" r:id="rId16"/>
    <p:sldId id="277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Говорю</c:v>
                </c:pt>
                <c:pt idx="1">
                  <c:v>Понимаю</c:v>
                </c:pt>
                <c:pt idx="2">
                  <c:v>Соблюдают</c:v>
                </c:pt>
                <c:pt idx="3">
                  <c:v>Знаю</c:v>
                </c:pt>
                <c:pt idx="4">
                  <c:v>Участвую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18</c:v>
                </c:pt>
                <c:pt idx="2">
                  <c:v>10</c:v>
                </c:pt>
                <c:pt idx="3">
                  <c:v>15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29861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с. Саянское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27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27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Бурятская национальная шапка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396318" cy="305798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8 класса</a:t>
            </a:r>
          </a:p>
          <a:p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Барлукова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Антонина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Павлова Ульяна Васильевна</a:t>
            </a:r>
          </a:p>
          <a:p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2014-2015 учебный год</a:t>
            </a:r>
          </a:p>
          <a:p>
            <a:pPr algn="ctr"/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Users\влад\Desktop\mg2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679377" cy="2520280"/>
          </a:xfrm>
          <a:prstGeom prst="rect">
            <a:avLst/>
          </a:prstGeom>
          <a:noFill/>
        </p:spPr>
      </p:pic>
      <p:pic>
        <p:nvPicPr>
          <p:cNvPr id="7" name="Picture 3" descr="F:\Users\влад\Desktop\3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3779912" cy="1296144"/>
          </a:xfrm>
          <a:prstGeom prst="rect">
            <a:avLst/>
          </a:prstGeom>
          <a:noFill/>
        </p:spPr>
      </p:pic>
      <p:pic>
        <p:nvPicPr>
          <p:cNvPr id="8" name="Рисунок 7" descr="http://im3-tub-ru.yandex.net/i?id=d57c55f3ca899b60482df4dcf41379de-85-144&amp;n=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428868"/>
            <a:ext cx="2643206" cy="3929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old.imbt.ru/buryat/Bur45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286124"/>
            <a:ext cx="3857652" cy="2786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Выбор проекта и его обоснование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4329114" cy="48244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      </a:t>
            </a:r>
          </a:p>
          <a:p>
            <a:pPr>
              <a:buNone/>
            </a:pPr>
            <a:endParaRPr lang="ru-RU" sz="9600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cs typeface="Times New Roman" pitchFamily="18" charset="0"/>
              </a:rPr>
              <a:t>        В наше время мало кто из детей знает свои бурятские национальные традиции и обычаи, и ещё меньше говорит на родном языке.</a:t>
            </a:r>
          </a:p>
          <a:p>
            <a:pPr>
              <a:buNone/>
            </a:pPr>
            <a:r>
              <a:rPr lang="ru-RU" sz="9600" dirty="0" smtClean="0">
                <a:cs typeface="Times New Roman" pitchFamily="18" charset="0"/>
              </a:rPr>
              <a:t>         Сейчас старшее поколение стало приобщать детей в проведении национальных праздников: </a:t>
            </a:r>
            <a:r>
              <a:rPr lang="ru-RU" sz="9600" dirty="0" err="1" smtClean="0">
                <a:cs typeface="Times New Roman" pitchFamily="18" charset="0"/>
              </a:rPr>
              <a:t>Сагалгаан</a:t>
            </a:r>
            <a:r>
              <a:rPr lang="ru-RU" sz="9600" dirty="0" smtClean="0">
                <a:cs typeface="Times New Roman" pitchFamily="18" charset="0"/>
              </a:rPr>
              <a:t>, </a:t>
            </a:r>
            <a:r>
              <a:rPr lang="ru-RU" sz="9600" dirty="0" err="1" smtClean="0">
                <a:cs typeface="Times New Roman" pitchFamily="18" charset="0"/>
              </a:rPr>
              <a:t>Саламатныйёхор</a:t>
            </a:r>
            <a:r>
              <a:rPr lang="ru-RU" sz="9600" dirty="0" smtClean="0">
                <a:cs typeface="Times New Roman" pitchFamily="18" charset="0"/>
              </a:rPr>
              <a:t>, </a:t>
            </a:r>
            <a:r>
              <a:rPr lang="ru-RU" sz="9600" dirty="0" err="1" smtClean="0">
                <a:cs typeface="Times New Roman" pitchFamily="18" charset="0"/>
              </a:rPr>
              <a:t>Сурхарбаан</a:t>
            </a:r>
            <a:r>
              <a:rPr lang="ru-RU" sz="9600" dirty="0" smtClean="0"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600" dirty="0" smtClean="0">
                <a:cs typeface="Times New Roman" pitchFamily="18" charset="0"/>
              </a:rPr>
              <a:t>         </a:t>
            </a:r>
            <a:endParaRPr lang="ru-RU" sz="9600" dirty="0">
              <a:cs typeface="Times New Roman" pitchFamily="18" charset="0"/>
            </a:endParaRPr>
          </a:p>
        </p:txBody>
      </p:sp>
      <p:pic>
        <p:nvPicPr>
          <p:cNvPr id="4" name="Рисунок 3" descr="http://partvork.ru/wp-content/gallery/kukly-11/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143116"/>
            <a:ext cx="2500298" cy="4071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Опрос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Говоришь и ты на бурятском языке?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Понимаешь ли ты бурятский язык?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Соблюдаются ли традиции в вашей семье?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Знаешь ли ты свою родословную?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Участвуешь ли ты в мероприятиях направленных на развитие бурятской культуры?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опроса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getImage_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0648"/>
            <a:ext cx="2952328" cy="6173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DC1139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52928" cy="604867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3NIKON\DSCN54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0648"/>
            <a:ext cx="459051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помыслы осуществляются.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Желанья – исполняются!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Людских судеб верша круговорот.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 осенит всех небосвод!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Сокровищница жизни и добра,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Земля да будет на дары щедра!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в очаге пылает вековой огонь,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Зажженной женскою рукой!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Жалсараев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«Обычай»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Знание обрядов, традиций, народных примет, символов – делает человека носителем национальной культуры.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Карл Юнг</a:t>
            </a: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img-fotki.yandex.ru/get/35/vasi-miro.6/0_16b60_4973cd5e_X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2571744"/>
            <a:ext cx="5695950" cy="3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костюмов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  </a:t>
            </a:r>
            <a:r>
              <a:rPr lang="ru-RU" sz="2400" dirty="0" smtClean="0"/>
              <a:t>Это часть многовековой культуры бурятского народа. В нем отражаются его культура, эстетика, гордость и дух. Изготовлением бурятской одежды занимались как женщины, так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мужчины</a:t>
            </a:r>
            <a:r>
              <a:rPr lang="ru-RU" sz="2400" dirty="0" smtClean="0"/>
              <a:t>. Портной должен был иметь много знаний и умений, в частности он был художником и вышивальщиком, клеил и стегал, занимался выделкой шкур, знал орнамент, цвета.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Верхняя одежда 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400552" cy="43891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Верхняя одежда состоит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дэгэла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род кафтана из выделанных овчин, имеющего на верху груди треугольную вырезку, опушенную, равно как и рукава, плотно обхватывающие ручную кисть, мехом, иногда очень ценным.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mg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484784"/>
            <a:ext cx="2520280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5000660" cy="64294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Летом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дэгэл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мог заменяться суконным кафтаном подобного же покроя. В Забайкалье летом часто использовались халаты, у бедных – бумажные, а у богатых – шелковые. В ненастное время сверх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дэгэла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Забайкалье надевалась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саба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род шинели с длинным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крагеном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холодное время года, в особенности в дороге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даха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род широкого халата, сшитого из выделанных шкур, шерстью наружу.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img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285728"/>
            <a:ext cx="2571768" cy="6231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3471858" cy="58959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Дэгэл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стягивается в талии временным кушаком, на который подвешивали нож и принадлежности курения: огниво,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ганза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(маленькая медная трубка с коротким чубуком) и кисет с табаком.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0"/>
            <a:ext cx="3384376" cy="6768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Нижняя одежда и обувь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Узкие и длинные штаны изготавливались из грубо выделанной кожи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ровдуга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 рубашка, обычно из синей ткани – дабы.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Обувь – зимой унты из кожи ног жеребят, или сапоги с заостренным вверх носком. Летом носили обувь вязанную из конских волос, с кожаными подошвами.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Головные уборы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8244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Мужчины и женщины носили круглые шапки с небольшими полями и красной кисточкой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залаа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наверху.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детали, цвет головного убора имеют свою символику, свой смысл. Остроконечная верхушка шапки символизирует процветание, благополучие. Серебряное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дэнзэ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красным кораллом на верхушке шапки как знак солнца, освещающего своими лучами всю Вселенную. Кисти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залаа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сэсэг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обозначают лучи солнца.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Непобедимый дух, счастливую судьбу символизирует развивающийся на верхушке шапки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залаа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Узелок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сомпи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обозначает прочность, крепость. Излюбленным цветом бурят является синий, который символизирует синее небо, вечное небо.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5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2500306"/>
            <a:ext cx="3888432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440</TotalTime>
  <Words>524</Words>
  <Application>Microsoft Office PowerPoint</Application>
  <PresentationFormat>Экран (4:3)</PresentationFormat>
  <Paragraphs>58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           Муниципальное казенное общеобразовательное учреждение средняя общеобразовательная школа с. Саянское       Творческий проект Бурятская национальная шапка</vt:lpstr>
      <vt:lpstr>Презентация PowerPoint</vt:lpstr>
      <vt:lpstr>История костюмов</vt:lpstr>
      <vt:lpstr>Верхняя одежда </vt:lpstr>
      <vt:lpstr>Презентация PowerPoint</vt:lpstr>
      <vt:lpstr>Презентация PowerPoint</vt:lpstr>
      <vt:lpstr>Нижняя одежда и обувь</vt:lpstr>
      <vt:lpstr>Головные уборы</vt:lpstr>
      <vt:lpstr>Презентация PowerPoint</vt:lpstr>
      <vt:lpstr>Презентация PowerPoint</vt:lpstr>
      <vt:lpstr>    Выбор проекта и его обоснование </vt:lpstr>
      <vt:lpstr>Опрос</vt:lpstr>
      <vt:lpstr>Результаты опроса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Муниципальное казенное общеобразовательное учреждение средняя общеобразовательная школа с. Саянское       Творческий проект Бурятская национальная шапка</dc:title>
  <dc:creator>user</dc:creator>
  <cp:lastModifiedBy>Uzer</cp:lastModifiedBy>
  <cp:revision>48</cp:revision>
  <dcterms:created xsi:type="dcterms:W3CDTF">2014-11-29T21:15:46Z</dcterms:created>
  <dcterms:modified xsi:type="dcterms:W3CDTF">2014-12-02T02:54:43Z</dcterms:modified>
</cp:coreProperties>
</file>