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Полотняное переплетение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Урок технологии 5 класс</a:t>
            </a:r>
          </a:p>
          <a:p>
            <a:r>
              <a:rPr lang="ru-RU" dirty="0" smtClean="0"/>
              <a:t>МКОУ СОШ с.Саянское </a:t>
            </a:r>
          </a:p>
          <a:p>
            <a:r>
              <a:rPr lang="ru-RU" dirty="0" smtClean="0"/>
              <a:t>Павлова Ульяна Васильевна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Схема процесса изготовления ткани</a:t>
            </a:r>
            <a:endParaRPr lang="ru-RU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 bwMode="auto">
          <a:xfrm>
            <a:off x="990985" y="2004472"/>
            <a:ext cx="6171429" cy="4057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ic="http://schemas.openxmlformats.org/drawingml/2006/picture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Ткань образуется 2 типами нитей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Нить основы</a:t>
            </a:r>
            <a:r>
              <a:rPr lang="ru-RU" dirty="0" smtClean="0"/>
              <a:t> идёт вдоль ткани, параллельно кромке; длинная, прочная не тянется</a:t>
            </a:r>
          </a:p>
          <a:p>
            <a:endParaRPr lang="ru-RU" b="1" dirty="0" smtClean="0"/>
          </a:p>
          <a:p>
            <a:r>
              <a:rPr lang="ru-RU" b="1" dirty="0" smtClean="0"/>
              <a:t>Нить утка</a:t>
            </a:r>
            <a:r>
              <a:rPr lang="ru-RU" dirty="0" smtClean="0"/>
              <a:t> идёт поперёк ткани; короткая, непрочная, тянется  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Полотняное переплетение</a:t>
            </a:r>
            <a:endParaRPr lang="ru-RU" dirty="0"/>
          </a:p>
        </p:txBody>
      </p:sp>
      <p:pic>
        <p:nvPicPr>
          <p:cNvPr id="4" name="Содержимое 3" descr="http://u.jimdo.com/www15/o/s654dda41c71d4c3b/img/icb133fb159686800/1318772537/std/image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1472" y="1857364"/>
            <a:ext cx="7000924" cy="4500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Полотняное переплетение в </a:t>
            </a:r>
            <a:r>
              <a:rPr lang="ru-RU" dirty="0" smtClean="0"/>
              <a:t>в</a:t>
            </a:r>
            <a:r>
              <a:rPr lang="ru-RU" dirty="0" smtClean="0"/>
              <a:t>иде декоративного украшения</a:t>
            </a:r>
            <a:endParaRPr lang="ru-RU" dirty="0"/>
          </a:p>
        </p:txBody>
      </p:sp>
      <p:pic>
        <p:nvPicPr>
          <p:cNvPr id="4" name="Содержимое 3" descr="C:\Users\user\AppData\Local\Microsoft\Windows\Temporary Internet Files\Content.Word\DSCN357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71200" y="1572015"/>
            <a:ext cx="5000660" cy="485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выполнения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Взять ветку произвольной длины.</a:t>
            </a:r>
          </a:p>
          <a:p>
            <a:r>
              <a:rPr lang="ru-RU" dirty="0" smtClean="0"/>
              <a:t>Свернуть ветку в кольцо и закрепить скотчем</a:t>
            </a:r>
          </a:p>
          <a:p>
            <a:r>
              <a:rPr lang="ru-RU" dirty="0" smtClean="0"/>
              <a:t>На верхнюю часть кольца закрепить нити (желательно толстые)</a:t>
            </a:r>
          </a:p>
          <a:p>
            <a:r>
              <a:rPr lang="ru-RU" dirty="0" smtClean="0"/>
              <a:t>Выполнить полотняное переплетение</a:t>
            </a:r>
          </a:p>
          <a:p>
            <a:r>
              <a:rPr lang="ru-RU" dirty="0" smtClean="0"/>
              <a:t>Закрепить нити у основания кольца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b="1" i="1" dirty="0" smtClean="0"/>
          </a:p>
          <a:p>
            <a:pPr algn="ctr">
              <a:buNone/>
            </a:pPr>
            <a:r>
              <a:rPr lang="ru-RU" sz="4000" b="1" i="1" dirty="0" smtClean="0"/>
              <a:t>Творческих успехов</a:t>
            </a:r>
            <a:endParaRPr lang="ru-RU" sz="4000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</TotalTime>
  <Words>93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Полотняное переплетение</vt:lpstr>
      <vt:lpstr>Схема процесса изготовления ткани</vt:lpstr>
      <vt:lpstr>Ткань образуется 2 типами нитей</vt:lpstr>
      <vt:lpstr>Полотняное переплетение</vt:lpstr>
      <vt:lpstr>Полотняное переплетение в виде декоративного украшения</vt:lpstr>
      <vt:lpstr>Последовательность выполнения работы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Полотняное переплетение</dc:title>
  <dc:creator>user</dc:creator>
  <cp:lastModifiedBy>user</cp:lastModifiedBy>
  <cp:revision>5</cp:revision>
  <dcterms:created xsi:type="dcterms:W3CDTF">2016-04-05T20:09:58Z</dcterms:created>
  <dcterms:modified xsi:type="dcterms:W3CDTF">2016-04-05T20:50:56Z</dcterms:modified>
</cp:coreProperties>
</file>