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8" r:id="rId12"/>
    <p:sldId id="266" r:id="rId13"/>
    <p:sldId id="269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6157" autoAdjust="0"/>
    <p:restoredTop sz="94660"/>
  </p:normalViewPr>
  <p:slideViewPr>
    <p:cSldViewPr>
      <p:cViewPr varScale="1">
        <p:scale>
          <a:sx n="39" d="100"/>
          <a:sy n="39" d="100"/>
        </p:scale>
        <p:origin x="-108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1828800"/>
          </a:xfrm>
        </p:spPr>
        <p:txBody>
          <a:bodyPr/>
          <a:lstStyle/>
          <a:p>
            <a:r>
              <a:rPr lang="ru-RU" dirty="0" smtClean="0"/>
              <a:t>Кожаная пластика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Автор: учитель технологии</a:t>
            </a:r>
          </a:p>
          <a:p>
            <a:r>
              <a:rPr lang="ru-RU" dirty="0" smtClean="0"/>
              <a:t>МКОУ СОШ с.Саянское</a:t>
            </a:r>
          </a:p>
          <a:p>
            <a:r>
              <a:rPr lang="ru-RU" dirty="0" smtClean="0"/>
              <a:t>Павлова Ульяна Васильевна </a:t>
            </a:r>
            <a:endParaRPr lang="ru-RU" dirty="0"/>
          </a:p>
        </p:txBody>
      </p:sp>
      <p:pic>
        <p:nvPicPr>
          <p:cNvPr id="4" name="Рисунок 3" descr="Картина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214686"/>
            <a:ext cx="200026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фот для през\DSCN02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28604"/>
            <a:ext cx="7294058" cy="54705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использовать мелкие обрезки?</a:t>
            </a:r>
            <a:endParaRPr lang="ru-RU" dirty="0"/>
          </a:p>
        </p:txBody>
      </p:sp>
      <p:pic>
        <p:nvPicPr>
          <p:cNvPr id="4098" name="Picture 2" descr="C:\Users\user\Desktop\фот для през\DSCN22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3135" y="530225"/>
            <a:ext cx="5583767" cy="418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Баночки и шкатулки</a:t>
            </a:r>
            <a:endParaRPr lang="ru-RU" dirty="0"/>
          </a:p>
        </p:txBody>
      </p:sp>
      <p:pic>
        <p:nvPicPr>
          <p:cNvPr id="4" name="Содержимое 3" descr="DSCN22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5" y="530225"/>
            <a:ext cx="5583767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N22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071678"/>
            <a:ext cx="2627721" cy="3503628"/>
          </a:xfrm>
        </p:spPr>
      </p:pic>
      <p:pic>
        <p:nvPicPr>
          <p:cNvPr id="5122" name="Picture 2" descr="C:\Users\user\Desktop\фот для през\105NIKON\DSCN22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714356"/>
            <a:ext cx="2286016" cy="3643338"/>
          </a:xfrm>
          <a:prstGeom prst="rect">
            <a:avLst/>
          </a:prstGeom>
          <a:noFill/>
        </p:spPr>
      </p:pic>
      <p:pic>
        <p:nvPicPr>
          <p:cNvPr id="5123" name="Picture 3" descr="C:\Users\user\Desktop\фот для през\105NIKON\DSCN22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143116"/>
            <a:ext cx="2552681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Всем, кто захочет заниматься изготовлением изделий из кожи удачи, терпения, настойчивости и творческого вдохновения. </a:t>
            </a:r>
            <a:endParaRPr lang="ru-RU" dirty="0"/>
          </a:p>
        </p:txBody>
      </p:sp>
      <p:pic>
        <p:nvPicPr>
          <p:cNvPr id="7" name="Рисунок 6" descr="Картина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500306"/>
            <a:ext cx="207170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хранит тепло рук творца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Пусть Вас не смущает отсутствие навыков: техника – дело наживное. Для начала можно попытаться скопировать работу мастера. Даже признанный гений Сальвадор Дали говорил, что </a:t>
            </a:r>
          </a:p>
          <a:p>
            <a:pPr algn="ctr">
              <a:buNone/>
            </a:pPr>
            <a:r>
              <a:rPr lang="ru-RU" dirty="0" smtClean="0"/>
              <a:t>«Из тех, кто не хочет ничему подрожать, ничего не выходит». Кроме того, двух одинаковых работ никогда не бывает.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кожи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Велюр                                  </a:t>
            </a:r>
          </a:p>
          <a:p>
            <a:r>
              <a:rPr lang="ru-RU" dirty="0" smtClean="0"/>
              <a:t>Замша</a:t>
            </a:r>
          </a:p>
          <a:p>
            <a:r>
              <a:rPr lang="ru-RU" dirty="0" smtClean="0"/>
              <a:t>Лайка</a:t>
            </a:r>
          </a:p>
          <a:p>
            <a:r>
              <a:rPr lang="ru-RU" dirty="0" smtClean="0"/>
              <a:t>Опоёк</a:t>
            </a:r>
          </a:p>
          <a:p>
            <a:r>
              <a:rPr lang="ru-RU" dirty="0" smtClean="0"/>
              <a:t>Выросток</a:t>
            </a:r>
          </a:p>
          <a:p>
            <a:r>
              <a:rPr lang="ru-RU" dirty="0" smtClean="0"/>
              <a:t>Пергамент</a:t>
            </a:r>
          </a:p>
          <a:p>
            <a:r>
              <a:rPr lang="ru-RU" dirty="0" smtClean="0"/>
              <a:t>Сафьян</a:t>
            </a:r>
          </a:p>
          <a:p>
            <a:r>
              <a:rPr lang="ru-RU" dirty="0" smtClean="0"/>
              <a:t>Шеврет</a:t>
            </a:r>
          </a:p>
          <a:p>
            <a:r>
              <a:rPr lang="ru-RU" dirty="0" smtClean="0"/>
              <a:t>Кожа рептилий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714356"/>
            <a:ext cx="35719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восстановить старую кожу?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Протереть лицевую сторону мыльной пеной, но не стирать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Ополоскать солёной водой с уксусом (1л. воды,50гр.соли,250 мл.9%уксуса)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Влажную кожу распялить на доске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Маленькие кусочки удобнее сушить под прессом между сухими тряпочками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Нанести тампоном касторовое масло, добавив немного нашатыря.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Излишки снять влажной тряпкой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приёмы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Веточки</a:t>
            </a:r>
          </a:p>
          <a:p>
            <a:r>
              <a:rPr lang="ru-RU" dirty="0" smtClean="0"/>
              <a:t>Выжигание </a:t>
            </a:r>
          </a:p>
          <a:p>
            <a:r>
              <a:rPr lang="ru-RU" dirty="0" smtClean="0"/>
              <a:t>Гравировка</a:t>
            </a:r>
          </a:p>
          <a:p>
            <a:r>
              <a:rPr lang="ru-RU" dirty="0" smtClean="0"/>
              <a:t>Драпированные детали</a:t>
            </a:r>
          </a:p>
          <a:p>
            <a:r>
              <a:rPr lang="ru-RU" dirty="0" smtClean="0"/>
              <a:t>Крученые хвостики или полоски</a:t>
            </a:r>
          </a:p>
          <a:p>
            <a:r>
              <a:rPr lang="ru-RU" dirty="0" smtClean="0"/>
              <a:t>Листочки и лепестки</a:t>
            </a:r>
          </a:p>
          <a:p>
            <a:r>
              <a:rPr lang="ru-RU" dirty="0" smtClean="0"/>
              <a:t>Мозаика</a:t>
            </a:r>
          </a:p>
          <a:p>
            <a:r>
              <a:rPr lang="ru-RU" dirty="0" smtClean="0"/>
              <a:t>Окраска и отделка</a:t>
            </a:r>
          </a:p>
          <a:p>
            <a:r>
              <a:rPr lang="ru-RU" dirty="0" smtClean="0"/>
              <a:t>Цветы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Подарок к «Дню Учителя»</a:t>
            </a:r>
            <a:endParaRPr lang="ru-RU" dirty="0"/>
          </a:p>
        </p:txBody>
      </p:sp>
      <p:pic>
        <p:nvPicPr>
          <p:cNvPr id="4" name="Содержимое 3" descr="DSCN22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26547" y="530225"/>
            <a:ext cx="3245652" cy="43275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 космонавтики</a:t>
            </a:r>
            <a:endParaRPr lang="ru-RU" dirty="0"/>
          </a:p>
        </p:txBody>
      </p:sp>
      <p:pic>
        <p:nvPicPr>
          <p:cNvPr id="4" name="Содержимое 3" descr="DSCN22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5" y="530225"/>
            <a:ext cx="5674796" cy="42560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оформления комнаты</a:t>
            </a:r>
            <a:endParaRPr lang="ru-RU" dirty="0"/>
          </a:p>
        </p:txBody>
      </p:sp>
      <p:pic>
        <p:nvPicPr>
          <p:cNvPr id="4" name="Содержимое 3" descr="DSCN22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785794"/>
            <a:ext cx="2763445" cy="3684593"/>
          </a:xfrm>
        </p:spPr>
      </p:pic>
      <p:pic>
        <p:nvPicPr>
          <p:cNvPr id="1028" name="Picture 4" descr="C:\Users\user\Desktop\фот для през\105NIKON\DSCN22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785794"/>
            <a:ext cx="3112658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фот для през\Фото00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500042"/>
            <a:ext cx="7103556" cy="5327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220</TotalTime>
  <Words>193</Words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Кожаная пластика</vt:lpstr>
      <vt:lpstr>Работа хранит тепло рук творца</vt:lpstr>
      <vt:lpstr>Виды кожи</vt:lpstr>
      <vt:lpstr>Как восстановить старую кожу?</vt:lpstr>
      <vt:lpstr>Основные приёмы</vt:lpstr>
      <vt:lpstr>Подарок к «Дню Учителя»</vt:lpstr>
      <vt:lpstr>День космонавтики</vt:lpstr>
      <vt:lpstr>Для оформления комнаты</vt:lpstr>
      <vt:lpstr>Слайд 9</vt:lpstr>
      <vt:lpstr>Слайд 10</vt:lpstr>
      <vt:lpstr>Как использовать мелкие обрезки?</vt:lpstr>
      <vt:lpstr>Баночки и шкатулки</vt:lpstr>
      <vt:lpstr>Слайд 13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Кожаная пластика</dc:title>
  <dc:creator>user</dc:creator>
  <cp:lastModifiedBy>user</cp:lastModifiedBy>
  <cp:revision>25</cp:revision>
  <dcterms:created xsi:type="dcterms:W3CDTF">2014-11-11T01:43:33Z</dcterms:created>
  <dcterms:modified xsi:type="dcterms:W3CDTF">2014-11-13T14:31:37Z</dcterms:modified>
</cp:coreProperties>
</file>