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6" r:id="rId3"/>
    <p:sldId id="257" r:id="rId4"/>
    <p:sldId id="268" r:id="rId5"/>
    <p:sldId id="258" r:id="rId6"/>
    <p:sldId id="259" r:id="rId7"/>
    <p:sldId id="269" r:id="rId8"/>
    <p:sldId id="260" r:id="rId9"/>
    <p:sldId id="261" r:id="rId10"/>
    <p:sldId id="270" r:id="rId11"/>
    <p:sldId id="262" r:id="rId12"/>
    <p:sldId id="271" r:id="rId13"/>
    <p:sldId id="263" r:id="rId14"/>
    <p:sldId id="272" r:id="rId15"/>
    <p:sldId id="273" r:id="rId16"/>
    <p:sldId id="264" r:id="rId17"/>
    <p:sldId id="274" r:id="rId18"/>
    <p:sldId id="275" r:id="rId19"/>
    <p:sldId id="26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267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885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10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74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901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704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788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73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52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662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2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9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890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0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80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802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617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FB62199-67A7-4A78-A00F-36A298AAB63D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9A2D8D3-41E1-4692-8DFC-D52C066C1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50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group/56826167623727/album/58037386608687" TargetMode="External"/><Relationship Id="rId2" Type="http://schemas.openxmlformats.org/officeDocument/2006/relationships/hyperlink" Target="https://ok.ru/group/56826167623727/album/58435824255023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urunen.ru/news/culture/60755-yekhor-kak-shou-i-yarmarka-nevest/" TargetMode="External"/><Relationship Id="rId4" Type="http://schemas.openxmlformats.org/officeDocument/2006/relationships/hyperlink" Target="https://ok.ru/moeselo2015/statuses/6965728182005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Саламатный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b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«Традиции живая нить»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Выполнила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 Шаракшанэ Инна</a:t>
            </a:r>
          </a:p>
          <a:p>
            <a:pPr algn="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Ученица 6 класса</a:t>
            </a:r>
          </a:p>
          <a:p>
            <a:pPr algn="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МКОУ СОШ с.Саянское</a:t>
            </a:r>
          </a:p>
          <a:p>
            <a:pPr algn="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Черемховского района 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9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6150" y="384107"/>
            <a:ext cx="9601196" cy="1303867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Футбол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4095" y="1845235"/>
            <a:ext cx="10515600" cy="4632976"/>
          </a:xfrm>
        </p:spPr>
        <p:txBody>
          <a:bodyPr/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Любят играть все. И старшие и младшие. И девочки и мальчики</a:t>
            </a:r>
            <a:r>
              <a:rPr lang="ru-RU" dirty="0" smtClean="0"/>
              <a:t>. 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https://i.mycdn.me/i?r=AyH4iRPQ2q0otWIFepML2LxRUGVzflAhOy_bhmr507GyTw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75" y="2442316"/>
            <a:ext cx="4567238" cy="2836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i.mycdn.me/i?r=AyH4iRPQ2q0otWIFepML2LxRTkPUlNMSQa1A47K6JFi8O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748" y="2541251"/>
            <a:ext cx="5392947" cy="303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?r=AyH4iRPQ2q0otWIFepML2LxR23xbXtHX6ZRv1K_GYtmge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328" y="3236924"/>
            <a:ext cx="5906124" cy="332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60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5415" y="303636"/>
            <a:ext cx="9601196" cy="1303867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Выступление самодеятельности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88" y="1485899"/>
            <a:ext cx="10534649" cy="3919537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концертной программе в основном принимают участие школьники. Разучиваем танцы, учим песни и  стихи. Готовим сценки. Старшее поколение очень красиво поют бурятские песни. </a:t>
            </a:r>
          </a:p>
          <a:p>
            <a:endParaRPr lang="ru-RU" dirty="0"/>
          </a:p>
        </p:txBody>
      </p:sp>
      <p:pic>
        <p:nvPicPr>
          <p:cNvPr id="4" name="Рисунок 3" descr="https://i.mycdn.me/i?r=AyH4iRPQ2q0otWIFepML2LxRtXgkv9SlIt8qzU5MzgzqN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735899"/>
            <a:ext cx="4760913" cy="3298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HhQoJioXQqCYfRQv1Z--1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2735900"/>
            <a:ext cx="5132388" cy="3499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mycdn.me/i?r=AyH4iRPQ2q0otWIFepML2LxRY5JWyC0dcFWRBB1WU2DHnw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81" y="3321368"/>
            <a:ext cx="5940425" cy="3341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24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5337" y="754062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 такой большой и красивый праздник собираются все жители деревни, и стар и млад.</a:t>
            </a:r>
          </a:p>
          <a:p>
            <a:endParaRPr lang="ru-RU" dirty="0"/>
          </a:p>
        </p:txBody>
      </p:sp>
      <p:pic>
        <p:nvPicPr>
          <p:cNvPr id="4" name="Рисунок 3" descr="https://i.mycdn.me/i?r=AyH4iRPQ2q0otWIFepML2LxRzFjv6wnkAPj2Vf_OLxBpH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24" y="1507966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rQsqhrnoxP4tC6hWeaeKZw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1507966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mycdn.me/i?r=AyH4iRPQ2q0otWIFepML2LxRuDD5T5SR5EchA_UIHWR3P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9" y="3300412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.mycdn.me/i?r=AyH4iRPQ2q0otWIFepML2LxRIJBZzbaZEN7IEXz4qCkDBA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99" y="3056890"/>
            <a:ext cx="5175251" cy="3584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361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927" y="264134"/>
            <a:ext cx="9601196" cy="130386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Угощение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83773" y="119915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течение дня, пока проводятся спортивные состязания, женщины готовят различные блюда и накрывают столы в клубе. Варят в котлах саламат и баранину. Пекут булочки (шаньги), стряпают домашнее печенье.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 descr="https://i.mycdn.me/i?r=AyH4iRPQ2q0otWIFepML2LxRga2fOvh6AGvfaIRYWduRxw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00463"/>
            <a:ext cx="5534025" cy="2885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.mycdn.me/i?r=AyH4iRPQ2q0otWIFepML2LxRBQIXPMxqaAu4YuZeXZI_gQ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7" y="2854167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.mycdn.me/i?r=AyH4iRPQ2q0otWIFepML2LxR8Hmkz_eInDm3CQbXKtDSn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219" y="3049191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463" y="3633311"/>
            <a:ext cx="2145030" cy="3019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05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3924" y="72548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Угощаем всех, кто пришёл и и приехал на праздник. И гостей и односельчан. Особенно любят угощение малыши. Голодным ни кто не уйдёт! Гостеприимством и щедростью славится бурятский народ!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i.mycdn.me/i?r=AyH4iRPQ2q0otWIFepML2LxR77rMtJMYGAq_3b3kTGBELQ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2072640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jD5B1LFSmd2XvfhakH2AZQ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62" y="2315528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mycdn.me/i?r=AyH4iRPQ2q0otWIFepML2LxRYF1gNG8Lpa98JX8DZGyV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44" y="2072639"/>
            <a:ext cx="5831682" cy="4141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034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5340" y="178909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Зоохэй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наадан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 -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Салсаматный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8138" y="1482776"/>
            <a:ext cx="10515600" cy="448627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 завершении концертной программы приглашаем всех – всех танцевать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! Но на этом праздник не заканчивается…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i.mycdn.me/i?r=AyH4iRPQ2q0otWIFepML2LxRmmcDgwtHYoCETVwfad99lw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14624"/>
            <a:ext cx="4676775" cy="3856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O25EW1kkJXuxnCx30FkEhQ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938" y="2714624"/>
            <a:ext cx="5318126" cy="357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.mycdn.me/i?r=AyH4iRPQ2q0otWIFepML2LxR2pjKgHCEijqL55jprUIdz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594" y="2957512"/>
            <a:ext cx="5246688" cy="36134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851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" y="36512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Костёр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началом темноты и вечерней прохлады зажигаем большой костёр. Поем песни, танцуем. Бегаем вокруг костра, играем в «догонялки». Встречаем рассвет!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i.mycdn.me/i?r=AyH4iRPQ2q0otWIFepML2LxR3K5TK7yhNivCnx7Td2O5Zw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2973388"/>
            <a:ext cx="4262438" cy="3327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g5QAKzIOVj70jKXOTZZDWQ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5" y="3016251"/>
            <a:ext cx="4697415" cy="3284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924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5415" y="398726"/>
            <a:ext cx="9601196" cy="1303867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Приглашаем Вас в гости!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7012"/>
            <a:ext cx="10515600" cy="4351338"/>
          </a:xfrm>
        </p:spPr>
        <p:txBody>
          <a:bodyPr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Вот так весело, с задором проходит у нас праздник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Зоохей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наадан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»! И мы все ждём с нетерпением этот праздник!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i.mycdn.me/i?r=AyH4iRPQ2q0otWIFepML2LxRbGBpb0rPHBKlRox3HwUWm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2528888"/>
            <a:ext cx="5146675" cy="35861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815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komandirovka.ru/upload/iblock/a83/a838434179f9656ec0d6f3b917697d8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1098" y="2557463"/>
            <a:ext cx="8269803" cy="33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82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ok.ru/group/56826167623727/album/58435824255023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ok.ru/group/56826167623727/album/58037386608687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ok.ru/moeselo2015/statuses/69657281820059</a:t>
            </a:r>
            <a:r>
              <a:rPr lang="ru-RU" dirty="0" smtClean="0"/>
              <a:t> газета «Моё село. Край Черемховский»</a:t>
            </a:r>
          </a:p>
          <a:p>
            <a:r>
              <a:rPr lang="en-US" dirty="0">
                <a:hlinkClick r:id="rId5"/>
              </a:rPr>
              <a:t>https://burunen.ru/news/culture/60755-yekhor-kak-shou-i-yarmarka-nevest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r>
              <a:rPr lang="ru-RU" dirty="0" err="1"/>
              <a:t>Ёхор</a:t>
            </a:r>
            <a:r>
              <a:rPr lang="ru-RU" dirty="0"/>
              <a:t> – как шоу и ярмарка невест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7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Сайн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байна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! Здравствуйте!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Меня зовут Шаракшанэ Инна. Я учусь в 6 классе в средней общеобразовательной школе села Саянское. Живу в деревне Жалгай. Моё любимое увлечение – это игра в волейбол.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252" y="3274378"/>
            <a:ext cx="2047161" cy="272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28700" y="1825625"/>
            <a:ext cx="10015538" cy="435133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Сохранение традиций бурятского народа;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Заинтересовать молодое поколение в передаче бурятской традиции.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r>
              <a:rPr lang="ru-RU" dirty="0" smtClean="0"/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Изучить традиции;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Познакомиться с разными традициями;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Изучить атрибутику празднования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саламатного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13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5838" y="514350"/>
            <a:ext cx="10367962" cy="566261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 бурятского народа существует большой великий праздник –Сагаалган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Новый год по восточному календарю. Праздник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Белого месяца имеет плавающую дату.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Отмечается в конце зимы в день новолуния. Это ещё один праздник, который отмечают в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Жалгае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по бурятским традициям.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450013" y="2065815"/>
            <a:ext cx="4903787" cy="3228975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782638" y="2109314"/>
            <a:ext cx="4875214" cy="314197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3812381" y="3801746"/>
            <a:ext cx="4714876" cy="289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2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Актуализация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Но я хочу Вам рассказать про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Саламатный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который проводится в отличии от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Сагаалгана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– летом. Мой проект является актуальным, потому что праздник существует и проводится в моей деревне ежегодно на протяжении многих лет. Нацелен на сохранение обрядов и традиций бурятского народа. Из поколения в поколение передаются традиции празднования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Саламатного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Ё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хора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песни, национальные игры, блюда национальной кухни, гостеприимство. 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Саламат – традиционное бурятское блюдо из сметаны.</a:t>
            </a:r>
          </a:p>
          <a:p>
            <a:pPr marL="0" indent="0" algn="ctr">
              <a:buNone/>
            </a:pP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– национальный бурятский танец.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45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983" y="406456"/>
            <a:ext cx="9601196" cy="1303867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История праздника «</a:t>
            </a:r>
            <a:r>
              <a:rPr lang="ru-RU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Саламатный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8638" y="1142376"/>
            <a:ext cx="105298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очень люблю ходить на 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сала­матный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Зөөхэйтэй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наадан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начинается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июле,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посевных и полевых работ, перед сенокосом. В деревне собираем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этот день сметану, а вечером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бабушки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варили на этот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наадан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сала­мат и подавали его с хлебом.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Накрываем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столы в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клубе, готовим концертную программу, украшаем клуб, взрослые готовят национальные блюда.</a:t>
            </a:r>
            <a:endPara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рюмках отдельно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уго­щают гостей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топлёным маслом с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саламата, это даёт заряд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калорий на всю долгую летнюю 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ночь.Тот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кто выпивал масла боль­ше других, считался героем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ёхор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наадана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2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 праздник приглашаем гостей из соседних деревень. </a:t>
            </a:r>
            <a:endParaRPr lang="ru-RU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https://i.mycdn.me/i?r=AyH4iRPQ2q0otWIFepML2LxRKF2KFs95eGPBnAft2rdlo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799" y="4004698"/>
            <a:ext cx="4829175" cy="259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77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71514"/>
            <a:ext cx="9563098" cy="1614486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Бухэ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барилдаан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49" y="2414588"/>
            <a:ext cx="10477501" cy="40703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Праздник начинается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 спортивных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состязаний. </a:t>
            </a:r>
          </a:p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Борьба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есть в сердце каждого бурята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Когда выходят в круг силачи, кровь закипает в жилах. Непонятно, у кого эмоции зашкаливают больше: у тех, кто сходится в жесткой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схватке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борцов, или у тех, кто находится за кругом - болельщиков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Спорт предков манит своей первобытностью, простотой, неповторимостью и быстротечностью. Каждый поединок не похож на другой. Схватка - сражение двух характеров.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Сойдутся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богатыри, а дальше, как судьба рассудит. Мастерство плюс удача - вот из этих двух вещей и складывается победа.</a:t>
            </a:r>
          </a:p>
        </p:txBody>
      </p:sp>
    </p:spTree>
    <p:extLst>
      <p:ext uri="{BB962C8B-B14F-4D97-AF65-F5344CB8AC3E}">
        <p14:creationId xmlns:p14="http://schemas.microsoft.com/office/powerpoint/2010/main" val="214536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b="1" dirty="0" err="1" smtClean="0"/>
              <a:t>Бухэ</a:t>
            </a:r>
            <a:r>
              <a:rPr lang="ru-RU" b="1" dirty="0" smtClean="0"/>
              <a:t> </a:t>
            </a:r>
            <a:r>
              <a:rPr lang="ru-RU" b="1" dirty="0" err="1"/>
              <a:t>барилдаан</a:t>
            </a:r>
            <a:r>
              <a:rPr lang="ru-RU" dirty="0"/>
              <a:t>»  </a:t>
            </a:r>
          </a:p>
        </p:txBody>
      </p:sp>
      <p:pic>
        <p:nvPicPr>
          <p:cNvPr id="1026" name="Picture 2" descr="https://i.mycdn.me/i?r=AyH4iRPQ2q0otWIFepML2LxR5_DTVw3Gv7CW6y_EcXP1Y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292" y="1798911"/>
            <a:ext cx="326350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?r=AyH4iRPQ2q0otWIFepML2LxRljd50DSxI7N0IIKa7otdW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586" y="1753669"/>
            <a:ext cx="2462608" cy="439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mycdn.me/i?r=AyH4iRPQ2q0otWIFepML2LxRVRwsugdb930fous6KnfUl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81" y="3282677"/>
            <a:ext cx="5097905" cy="286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i.mycdn.me/i?r=AyH4iRPQ2q0otWIFepML2LxRIU1FND6wK5JLfjqGwxSPjw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81" y="639175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.mycdn.me/i?r=AyH4iRPQ2q0otWIFepML2LxRPJRaQBn9Xo-qeGsDrFYbSA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895" y="657225"/>
            <a:ext cx="5725217" cy="3047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991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1114" y="600076"/>
            <a:ext cx="9577386" cy="1343024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Arial" panose="020B0604020202020204" pitchFamily="34" charset="0"/>
                <a:cs typeface="Arial" panose="020B0604020202020204" pitchFamily="34" charset="0"/>
              </a:rPr>
              <a:t>Футбол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687" y="151257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этой командной игре соревновались на ловкость и быстроту между поселениями. Поляна-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место более уютное и если можно так выразится,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демократичное.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s://i.mycdn.me/i?r=AyH4iRPQ2q0otWIFepML2LxRuZPRxdS5tAW8IpYWo8chM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7" y="2701290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mycdn.me/i?r=AyH4iRPQ2q0otWIFepML2LxRZjA8zywZ9xWMUgNyqlXwj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954" y="2522538"/>
            <a:ext cx="5940425" cy="3341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81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580</TotalTime>
  <Words>619</Words>
  <Application>Microsoft Office PowerPoint</Application>
  <PresentationFormat>Широкоэкранный</PresentationFormat>
  <Paragraphs>55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Garamond</vt:lpstr>
      <vt:lpstr>Натуральные материалы</vt:lpstr>
      <vt:lpstr>«Саламатный Ёхор» «Традиции живая нить»</vt:lpstr>
      <vt:lpstr>Сайн байна! Здравствуйте!</vt:lpstr>
      <vt:lpstr>Цель:</vt:lpstr>
      <vt:lpstr>Презентация PowerPoint</vt:lpstr>
      <vt:lpstr>Актуализация </vt:lpstr>
      <vt:lpstr>История праздника «Саламатный ёхор» </vt:lpstr>
      <vt:lpstr>«Бухэ барилдаан» </vt:lpstr>
      <vt:lpstr>«Бухэ барилдаан»  </vt:lpstr>
      <vt:lpstr>Футбол  </vt:lpstr>
      <vt:lpstr>Футбол </vt:lpstr>
      <vt:lpstr>Выступление самодеятельности </vt:lpstr>
      <vt:lpstr>Презентация PowerPoint</vt:lpstr>
      <vt:lpstr> Угощение  </vt:lpstr>
      <vt:lpstr>Презентация PowerPoint</vt:lpstr>
      <vt:lpstr>«Зоохэй наадан» - Салсаматный Ёхор</vt:lpstr>
      <vt:lpstr>Костёр </vt:lpstr>
      <vt:lpstr>Приглашаем Вас в гости!</vt:lpstr>
      <vt:lpstr>Спасибо за внимание!</vt:lpstr>
      <vt:lpstr>Источники информации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«Саламатный Ёхор»</dc:title>
  <dc:creator>Учетная запись Майкрософт</dc:creator>
  <cp:lastModifiedBy>Учетная запись Майкрософт</cp:lastModifiedBy>
  <cp:revision>35</cp:revision>
  <dcterms:created xsi:type="dcterms:W3CDTF">2022-09-16T05:19:25Z</dcterms:created>
  <dcterms:modified xsi:type="dcterms:W3CDTF">2024-11-08T07:34:55Z</dcterms:modified>
</cp:coreProperties>
</file>