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6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ya.UlyanaPavlova@yandex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7772400" cy="2333817"/>
          </a:xfrm>
        </p:spPr>
        <p:txBody>
          <a:bodyPr>
            <a:normAutofit/>
          </a:bodyPr>
          <a:lstStyle/>
          <a:p>
            <a:pPr algn="ctr"/>
            <a:r>
              <a:rPr lang="ru-RU" sz="3600" dirty="0" err="1" smtClean="0"/>
              <a:t>Профориентационная</a:t>
            </a:r>
            <a:r>
              <a:rPr lang="ru-RU" sz="3600" dirty="0" smtClean="0"/>
              <a:t> деятельность на уроках </a:t>
            </a:r>
            <a:r>
              <a:rPr lang="ru-RU" sz="3600" dirty="0" smtClean="0"/>
              <a:t>труда </a:t>
            </a:r>
            <a:r>
              <a:rPr lang="ru-RU" sz="3600" dirty="0" smtClean="0"/>
              <a:t>(технологии) «Швейное дело» </a:t>
            </a:r>
            <a:br>
              <a:rPr lang="ru-RU" sz="3600" dirty="0" smtClean="0"/>
            </a:br>
            <a:r>
              <a:rPr lang="ru-RU" sz="3600" dirty="0" smtClean="0"/>
              <a:t>с учащимися ОВЗ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88640"/>
            <a:ext cx="7772400" cy="1199704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dirty="0" smtClean="0"/>
              <a:t>Муниципальное казенное общеобразовательное учреждение средняя общеобразовательная школа </a:t>
            </a:r>
          </a:p>
          <a:p>
            <a:pPr algn="ctr"/>
            <a:r>
              <a:rPr lang="ru-RU" dirty="0" smtClean="0"/>
              <a:t>села Саянское </a:t>
            </a:r>
          </a:p>
          <a:p>
            <a:pPr algn="ctr"/>
            <a:r>
              <a:rPr lang="ru-RU" dirty="0" smtClean="0"/>
              <a:t>665442 Иркутская области Черемховский район </a:t>
            </a:r>
          </a:p>
          <a:p>
            <a:pPr algn="ctr"/>
            <a:r>
              <a:rPr lang="ru-RU" dirty="0" smtClean="0"/>
              <a:t>село Саянское ул. Совхозная, </a:t>
            </a:r>
            <a:r>
              <a:rPr lang="ru-RU" dirty="0" err="1" smtClean="0"/>
              <a:t>зд</a:t>
            </a:r>
            <a:r>
              <a:rPr lang="ru-RU" dirty="0" smtClean="0"/>
              <a:t>. 1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4005064"/>
            <a:ext cx="5004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Докладчик: Павлова Ульяна Васильевна,</a:t>
            </a:r>
          </a:p>
          <a:p>
            <a:r>
              <a:rPr lang="ru-RU" dirty="0" smtClean="0"/>
              <a:t>Учитель </a:t>
            </a:r>
            <a:r>
              <a:rPr lang="ru-RU" dirty="0" smtClean="0"/>
              <a:t>труда </a:t>
            </a:r>
            <a:r>
              <a:rPr lang="ru-RU" dirty="0" smtClean="0"/>
              <a:t>(технологии)</a:t>
            </a:r>
          </a:p>
          <a:p>
            <a:r>
              <a:rPr lang="en-US" dirty="0" smtClean="0">
                <a:hlinkClick r:id="rId2"/>
              </a:rPr>
              <a:t>ya.UlyanaPavlova@yandex.ru</a:t>
            </a:r>
            <a:endParaRPr lang="en-US" dirty="0" smtClean="0"/>
          </a:p>
          <a:p>
            <a:r>
              <a:rPr lang="ru-RU" dirty="0" smtClean="0"/>
              <a:t>Тел: </a:t>
            </a:r>
            <a:r>
              <a:rPr lang="ru-RU" dirty="0" smtClean="0"/>
              <a:t>89501358684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60305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18.04.2025г.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-5431852265058199060_121 (1).jpg"/>
          <p:cNvPicPr>
            <a:picLocks noChangeAspect="1"/>
          </p:cNvPicPr>
          <p:nvPr/>
        </p:nvPicPr>
        <p:blipFill>
          <a:blip r:embed="rId2" cstate="print"/>
          <a:srcRect b="13461"/>
          <a:stretch>
            <a:fillRect/>
          </a:stretch>
        </p:blipFill>
        <p:spPr>
          <a:xfrm>
            <a:off x="6084168" y="2708920"/>
            <a:ext cx="2571768" cy="2967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IMG_20240516_101644_57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22059"/>
          <a:stretch>
            <a:fillRect/>
          </a:stretch>
        </p:blipFill>
        <p:spPr>
          <a:xfrm>
            <a:off x="323528" y="2636912"/>
            <a:ext cx="295591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Спасибо за внимание!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" name="Рисунок 13" descr="IMG_20241014_151033_535.jpg"/>
          <p:cNvPicPr>
            <a:picLocks noChangeAspect="1"/>
          </p:cNvPicPr>
          <p:nvPr/>
        </p:nvPicPr>
        <p:blipFill>
          <a:blip r:embed="rId4" cstate="print"/>
          <a:srcRect l="9615" t="10096" r="21154" b="29327"/>
          <a:stretch>
            <a:fillRect/>
          </a:stretch>
        </p:blipFill>
        <p:spPr>
          <a:xfrm>
            <a:off x="3342950" y="1215167"/>
            <a:ext cx="257176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4525963"/>
          </a:xfrm>
        </p:spPr>
        <p:txBody>
          <a:bodyPr/>
          <a:lstStyle/>
          <a:p>
            <a:pPr algn="ctr"/>
            <a:r>
              <a:rPr lang="ru-RU" dirty="0" smtClean="0"/>
              <a:t>«Трудовая деятельность ребёнка является источником не только его профессионального образования, но и социального воспитания»</a:t>
            </a:r>
          </a:p>
          <a:p>
            <a:pPr algn="r"/>
            <a:r>
              <a:rPr lang="ru-RU" dirty="0" smtClean="0"/>
              <a:t>  В.П. Кащенко</a:t>
            </a:r>
          </a:p>
          <a:p>
            <a:pPr algn="r"/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/>
          <a:srcRect l="15000" t="33611" r="62298" b="5062"/>
          <a:stretch>
            <a:fillRect/>
          </a:stretch>
        </p:blipFill>
        <p:spPr bwMode="auto">
          <a:xfrm>
            <a:off x="1500166" y="2786058"/>
            <a:ext cx="228601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cture background"/>
          <p:cNvPicPr/>
          <p:nvPr/>
        </p:nvPicPr>
        <p:blipFill>
          <a:blip r:embed="rId2"/>
          <a:srcRect l="53333" t="35135" r="20833" b="4054"/>
          <a:stretch>
            <a:fillRect/>
          </a:stretch>
        </p:blipFill>
        <p:spPr bwMode="auto">
          <a:xfrm>
            <a:off x="5286380" y="2786058"/>
            <a:ext cx="235745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3827921"/>
            <a:ext cx="8229600" cy="2866323"/>
          </a:xfrm>
        </p:spPr>
        <p:txBody>
          <a:bodyPr/>
          <a:lstStyle/>
          <a:p>
            <a:pPr algn="just"/>
            <a:r>
              <a:rPr lang="ru-RU" dirty="0" smtClean="0"/>
              <a:t>В МКОУ СОШ село Саянское 145 детей. </a:t>
            </a:r>
            <a:r>
              <a:rPr lang="ru-RU" dirty="0"/>
              <a:t>О</a:t>
            </a:r>
            <a:r>
              <a:rPr lang="ru-RU" dirty="0" smtClean="0"/>
              <a:t>бучающихся по АООП 12 учеников, укомплектованных в два класса: 5 – 7 классы и 8 – 9 классы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2656"/>
            <a:ext cx="4184983" cy="313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5612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525963"/>
          </a:xfrm>
        </p:spPr>
        <p:txBody>
          <a:bodyPr/>
          <a:lstStyle/>
          <a:p>
            <a:r>
              <a:rPr lang="ru-RU" dirty="0" smtClean="0"/>
              <a:t>Психологическая неготовность к моменту перехода от обучения к сфере профессионального труда;</a:t>
            </a:r>
          </a:p>
          <a:p>
            <a:r>
              <a:rPr lang="ru-RU" dirty="0" smtClean="0"/>
              <a:t>Отсутствие явной жизненной перспективы, чувство социальной незащищённости;</a:t>
            </a:r>
          </a:p>
          <a:p>
            <a:r>
              <a:rPr lang="ru-RU" dirty="0" smtClean="0"/>
              <a:t>Неадекватная самооценка и недостаточно сформированные возможности и способности.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Факторы затруднения трудоустройства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АООП (Адаптированная основная общеобразовательная программа) </a:t>
            </a:r>
            <a:endParaRPr lang="ru-RU" dirty="0"/>
          </a:p>
        </p:txBody>
      </p:sp>
      <p:pic>
        <p:nvPicPr>
          <p:cNvPr id="4" name="Содержимое 3" descr="Picture background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171448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071678"/>
            <a:ext cx="171451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icture background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643182"/>
            <a:ext cx="178595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icture background"/>
          <p:cNvPicPr/>
          <p:nvPr/>
        </p:nvPicPr>
        <p:blipFill>
          <a:blip r:embed="rId5"/>
          <a:srcRect l="24444" t="17647" r="24445" b="17647"/>
          <a:stretch>
            <a:fillRect/>
          </a:stretch>
        </p:blipFill>
        <p:spPr bwMode="auto">
          <a:xfrm>
            <a:off x="7286644" y="4214818"/>
            <a:ext cx="171451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3286124"/>
            <a:ext cx="167518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«Швейное дело»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Знакомство с устройством швейной машины;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Выполнение машинных строчек и швов;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Построение чертежей изделий;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Пошив от простого к сложному;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Развивает мышление, анализу, моторике рук.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Швейные изделия</a:t>
            </a:r>
            <a:endParaRPr lang="ru-RU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364294"/>
            <a:ext cx="4429156" cy="3321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5 класс: полотенце, платок, прихватки.</a:t>
            </a:r>
          </a:p>
          <a:p>
            <a:r>
              <a:rPr lang="ru-RU" dirty="0" smtClean="0"/>
              <a:t>6 – 7 классы: фартуки, сорочки, постельное бельё.</a:t>
            </a:r>
          </a:p>
          <a:p>
            <a:r>
              <a:rPr lang="ru-RU" dirty="0" smtClean="0"/>
              <a:t>8 – 9 классы: блузки, платья, костюмы </a:t>
            </a:r>
          </a:p>
          <a:p>
            <a:pPr marL="109728" indent="0">
              <a:buNone/>
            </a:pPr>
            <a:r>
              <a:rPr lang="ru-RU" dirty="0" smtClean="0"/>
              <a:t>для школьных </a:t>
            </a:r>
          </a:p>
          <a:p>
            <a:pPr marL="109728" indent="0">
              <a:buNone/>
            </a:pPr>
            <a:r>
              <a:rPr lang="ru-RU" dirty="0" smtClean="0"/>
              <a:t>мероприятий</a:t>
            </a:r>
          </a:p>
          <a:p>
            <a:pPr marL="109728" indent="0">
              <a:buNone/>
            </a:pPr>
            <a:r>
              <a:rPr lang="ru-RU" dirty="0" smtClean="0"/>
              <a:t>и праздников.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Формы и методы профориентации</a:t>
            </a:r>
            <a:endParaRPr lang="ru-RU" dirty="0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81336"/>
            <a:ext cx="3336136" cy="2502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95536" y="1484784"/>
            <a:ext cx="437860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700" dirty="0" smtClean="0"/>
              <a:t>- Урок;</a:t>
            </a:r>
          </a:p>
          <a:p>
            <a:pPr marL="457200" indent="-457200">
              <a:buFontTx/>
              <a:buChar char="-"/>
            </a:pPr>
            <a:r>
              <a:rPr lang="ru-RU" sz="2700" dirty="0" smtClean="0"/>
              <a:t>Уголок по профориентации;</a:t>
            </a:r>
          </a:p>
          <a:p>
            <a:pPr marL="457200" indent="-457200">
              <a:buFontTx/>
              <a:buChar char="-"/>
            </a:pPr>
            <a:r>
              <a:rPr lang="ru-RU" sz="2700" dirty="0" smtClean="0"/>
              <a:t>Неурочная деятельность;</a:t>
            </a:r>
          </a:p>
          <a:p>
            <a:pPr marL="457200" indent="-457200">
              <a:buFontTx/>
              <a:buChar char="-"/>
            </a:pPr>
            <a:r>
              <a:rPr lang="ru-RU" sz="2700" dirty="0" smtClean="0"/>
              <a:t>Участие в олимпиадах </a:t>
            </a:r>
            <a:endParaRPr lang="ru-RU" sz="27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039" y="4443482"/>
            <a:ext cx="2970585" cy="2225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18725"/>
            <a:ext cx="3384376" cy="263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ГБПОУ ИО «Черемховский техникум промышленной индустрии и сервиса»</a:t>
            </a:r>
          </a:p>
          <a:p>
            <a:endParaRPr lang="ru-RU" dirty="0" smtClean="0"/>
          </a:p>
          <a:p>
            <a:r>
              <a:rPr lang="ru-RU" dirty="0" smtClean="0"/>
              <a:t>«Профессиональное училище № 26»</a:t>
            </a:r>
          </a:p>
          <a:p>
            <a:pPr>
              <a:buNone/>
            </a:pPr>
            <a:r>
              <a:rPr lang="ru-RU" dirty="0" smtClean="0"/>
              <a:t> г. Усолье - Сибирское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Профессия - швея</a:t>
            </a:r>
            <a:endParaRPr lang="ru-RU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4000504"/>
            <a:ext cx="3643338" cy="223913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000504"/>
            <a:ext cx="3553741" cy="2243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722</TotalTime>
  <Words>262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Lucida Sans Unicode</vt:lpstr>
      <vt:lpstr>Verdana</vt:lpstr>
      <vt:lpstr>Wingdings</vt:lpstr>
      <vt:lpstr>Wingdings 2</vt:lpstr>
      <vt:lpstr>Wingdings 3</vt:lpstr>
      <vt:lpstr>Открытая</vt:lpstr>
      <vt:lpstr>Профориентационная деятельность на уроках труда (технологии) «Швейное дело»  с учащимися ОВЗ</vt:lpstr>
      <vt:lpstr>Презентация PowerPoint</vt:lpstr>
      <vt:lpstr>Презентация PowerPoint</vt:lpstr>
      <vt:lpstr>Факторы затруднения трудоустройства</vt:lpstr>
      <vt:lpstr>АООП (Адаптированная основная общеобразовательная программа) </vt:lpstr>
      <vt:lpstr>«Швейное дело»</vt:lpstr>
      <vt:lpstr>Швейные изделия</vt:lpstr>
      <vt:lpstr>Формы и методы профориентации</vt:lpstr>
      <vt:lpstr>Профессия - швея</vt:lpstr>
      <vt:lpstr>Спасибо за внимание!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«Профориентация. Швейное дело» </dc:title>
  <dc:creator>Ульяна Павлова</dc:creator>
  <cp:lastModifiedBy>Учетная запись Майкрософт</cp:lastModifiedBy>
  <cp:revision>46</cp:revision>
  <dcterms:created xsi:type="dcterms:W3CDTF">2024-12-24T03:17:04Z</dcterms:created>
  <dcterms:modified xsi:type="dcterms:W3CDTF">2025-04-09T15:39:13Z</dcterms:modified>
</cp:coreProperties>
</file>