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0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howGuides="1">
      <p:cViewPr varScale="1">
        <p:scale>
          <a:sx n="71" d="100"/>
          <a:sy n="71" d="100"/>
        </p:scale>
        <p:origin x="59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280C727-11D4-4B4D-A5F0-50FE77970E6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B101F42-4A71-48CA-97EF-97B1F57D6A1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6533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0C727-11D4-4B4D-A5F0-50FE77970E6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01F42-4A71-48CA-97EF-97B1F57D6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518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0C727-11D4-4B4D-A5F0-50FE77970E6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01F42-4A71-48CA-97EF-97B1F57D6A1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69971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0C727-11D4-4B4D-A5F0-50FE77970E6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01F42-4A71-48CA-97EF-97B1F57D6A1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84755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0C727-11D4-4B4D-A5F0-50FE77970E6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01F42-4A71-48CA-97EF-97B1F57D6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3389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0C727-11D4-4B4D-A5F0-50FE77970E6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01F42-4A71-48CA-97EF-97B1F57D6A1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31794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0C727-11D4-4B4D-A5F0-50FE77970E6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01F42-4A71-48CA-97EF-97B1F57D6A1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07288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0C727-11D4-4B4D-A5F0-50FE77970E6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01F42-4A71-48CA-97EF-97B1F57D6A1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53638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0C727-11D4-4B4D-A5F0-50FE77970E6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01F42-4A71-48CA-97EF-97B1F57D6A1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6091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0C727-11D4-4B4D-A5F0-50FE77970E6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01F42-4A71-48CA-97EF-97B1F57D6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78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0C727-11D4-4B4D-A5F0-50FE77970E6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01F42-4A71-48CA-97EF-97B1F57D6A1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1550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0C727-11D4-4B4D-A5F0-50FE77970E6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01F42-4A71-48CA-97EF-97B1F57D6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307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0C727-11D4-4B4D-A5F0-50FE77970E6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01F42-4A71-48CA-97EF-97B1F57D6A14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1877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0C727-11D4-4B4D-A5F0-50FE77970E6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01F42-4A71-48CA-97EF-97B1F57D6A1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2431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0C727-11D4-4B4D-A5F0-50FE77970E6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01F42-4A71-48CA-97EF-97B1F57D6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41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0C727-11D4-4B4D-A5F0-50FE77970E6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01F42-4A71-48CA-97EF-97B1F57D6A1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0419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0C727-11D4-4B4D-A5F0-50FE77970E6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01F42-4A71-48CA-97EF-97B1F57D6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247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280C727-11D4-4B4D-A5F0-50FE77970E6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B101F42-4A71-48CA-97EF-97B1F57D6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251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Декорирование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12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Декупаж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400" dirty="0" smtClean="0"/>
              <a:t>Клей ПВА</a:t>
            </a:r>
          </a:p>
          <a:p>
            <a:r>
              <a:rPr lang="ru-RU" sz="4400" dirty="0" smtClean="0"/>
              <a:t>Акриловый лак</a:t>
            </a:r>
          </a:p>
          <a:p>
            <a:r>
              <a:rPr lang="ru-RU" sz="4400" dirty="0" smtClean="0"/>
              <a:t>Кисти</a:t>
            </a:r>
          </a:p>
          <a:p>
            <a:r>
              <a:rPr lang="ru-RU" sz="4400" dirty="0" smtClean="0"/>
              <a:t>Шлифовальная шкурка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8102" y="2156390"/>
            <a:ext cx="3218495" cy="335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32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Физминутка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Буратино потянулся </a:t>
            </a:r>
          </a:p>
          <a:p>
            <a:r>
              <a:rPr lang="ru-RU" dirty="0" smtClean="0"/>
              <a:t>Руки в стороны развёл</a:t>
            </a:r>
          </a:p>
          <a:p>
            <a:r>
              <a:rPr lang="ru-RU" dirty="0" smtClean="0"/>
              <a:t>Раз – нагнулся, два – нагнулся</a:t>
            </a:r>
          </a:p>
          <a:p>
            <a:r>
              <a:rPr lang="ru-RU" dirty="0" smtClean="0"/>
              <a:t>Ключик видно не нашёл</a:t>
            </a:r>
          </a:p>
          <a:p>
            <a:r>
              <a:rPr lang="ru-RU" dirty="0" smtClean="0"/>
              <a:t>Чтобы ключик нам достать</a:t>
            </a:r>
          </a:p>
          <a:p>
            <a:r>
              <a:rPr lang="ru-RU" dirty="0" smtClean="0"/>
              <a:t>Нужно на носочки встать</a:t>
            </a:r>
          </a:p>
          <a:p>
            <a:r>
              <a:rPr lang="ru-RU" dirty="0" smtClean="0"/>
              <a:t>А теперь мы сядем дружно, нам ещё работать нужно!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2940" y="1408859"/>
            <a:ext cx="3063657" cy="404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00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техники безопасности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Работа с клеем</a:t>
            </a:r>
          </a:p>
          <a:p>
            <a:r>
              <a:rPr lang="ru-RU" sz="4400" dirty="0" smtClean="0"/>
              <a:t>Работа с акриловым лаком</a:t>
            </a:r>
          </a:p>
          <a:p>
            <a:r>
              <a:rPr lang="ru-RU" sz="4400" dirty="0" smtClean="0"/>
              <a:t>Работа с клей - </a:t>
            </a:r>
            <a:r>
              <a:rPr lang="ru-RU" sz="4400" dirty="0" err="1" smtClean="0"/>
              <a:t>писталетом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4166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Загрунтовать тонким слоем ложку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083" y="2557463"/>
            <a:ext cx="4423833" cy="3317875"/>
          </a:xfrm>
        </p:spPr>
      </p:pic>
    </p:spTree>
    <p:extLst>
      <p:ext uri="{BB962C8B-B14F-4D97-AF65-F5344CB8AC3E}">
        <p14:creationId xmlns:p14="http://schemas.microsoft.com/office/powerpoint/2010/main" val="403918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Отделить слой салфетки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083" y="2557463"/>
            <a:ext cx="4423833" cy="3317875"/>
          </a:xfrm>
        </p:spPr>
      </p:pic>
    </p:spTree>
    <p:extLst>
      <p:ext uri="{BB962C8B-B14F-4D97-AF65-F5344CB8AC3E}">
        <p14:creationId xmlns:p14="http://schemas.microsoft.com/office/powerpoint/2010/main" val="39347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Определить рисунок для ложки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083" y="2557463"/>
            <a:ext cx="4423833" cy="3317875"/>
          </a:xfrm>
        </p:spPr>
      </p:pic>
    </p:spTree>
    <p:extLst>
      <p:ext uri="{BB962C8B-B14F-4D97-AF65-F5344CB8AC3E}">
        <p14:creationId xmlns:p14="http://schemas.microsoft.com/office/powerpoint/2010/main" val="428242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Остатки салфетки убрать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083" y="2557463"/>
            <a:ext cx="4423833" cy="3317875"/>
          </a:xfrm>
        </p:spPr>
      </p:pic>
    </p:spTree>
    <p:extLst>
      <p:ext uri="{BB962C8B-B14F-4D97-AF65-F5344CB8AC3E}">
        <p14:creationId xmlns:p14="http://schemas.microsoft.com/office/powerpoint/2010/main" val="10241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Нанести клей на салфетку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083" y="2557463"/>
            <a:ext cx="4423833" cy="3317875"/>
          </a:xfrm>
        </p:spPr>
      </p:pic>
    </p:spTree>
    <p:extLst>
      <p:ext uri="{BB962C8B-B14F-4D97-AF65-F5344CB8AC3E}">
        <p14:creationId xmlns:p14="http://schemas.microsoft.com/office/powerpoint/2010/main" val="138022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Обклеить торцы ложки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083" y="2557463"/>
            <a:ext cx="4423833" cy="3317875"/>
          </a:xfrm>
        </p:spPr>
      </p:pic>
    </p:spTree>
    <p:extLst>
      <p:ext uri="{BB962C8B-B14F-4D97-AF65-F5344CB8AC3E}">
        <p14:creationId xmlns:p14="http://schemas.microsoft.com/office/powerpoint/2010/main" val="330386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Убрать остатки салфетки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083" y="2557463"/>
            <a:ext cx="4423833" cy="3317875"/>
          </a:xfrm>
        </p:spPr>
      </p:pic>
    </p:spTree>
    <p:extLst>
      <p:ext uri="{BB962C8B-B14F-4D97-AF65-F5344CB8AC3E}">
        <p14:creationId xmlns:p14="http://schemas.microsoft.com/office/powerpoint/2010/main" val="59323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2963" y="982132"/>
            <a:ext cx="10501311" cy="1732493"/>
          </a:xfrm>
        </p:spPr>
        <p:txBody>
          <a:bodyPr>
            <a:normAutofit/>
          </a:bodyPr>
          <a:lstStyle/>
          <a:p>
            <a:r>
              <a:rPr lang="ru-RU" dirty="0" smtClean="0"/>
              <a:t>Технологии отделки изделий из древесины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Декорирование древесины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42857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Покрыть ложку слоем лака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083" y="2557463"/>
            <a:ext cx="4423833" cy="3317875"/>
          </a:xfrm>
        </p:spPr>
      </p:pic>
    </p:spTree>
    <p:extLst>
      <p:ext uri="{BB962C8B-B14F-4D97-AF65-F5344CB8AC3E}">
        <p14:creationId xmlns:p14="http://schemas.microsoft.com/office/powerpoint/2010/main" val="340231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Прикрепить магнит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083" y="2557463"/>
            <a:ext cx="4423833" cy="3317875"/>
          </a:xfrm>
        </p:spPr>
      </p:pic>
    </p:spTree>
    <p:extLst>
      <p:ext uri="{BB962C8B-B14F-4D97-AF65-F5344CB8AC3E}">
        <p14:creationId xmlns:p14="http://schemas.microsoft.com/office/powerpoint/2010/main" val="312824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Украсить верхнюю часть ложки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2" y="2449887"/>
            <a:ext cx="4423833" cy="33178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310" y="2496954"/>
            <a:ext cx="4361078" cy="327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24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Профессии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400" dirty="0" smtClean="0"/>
              <a:t>Столяр </a:t>
            </a:r>
          </a:p>
          <a:p>
            <a:r>
              <a:rPr lang="ru-RU" sz="4400" dirty="0" smtClean="0"/>
              <a:t>Плотник</a:t>
            </a:r>
          </a:p>
          <a:p>
            <a:r>
              <a:rPr lang="ru-RU" sz="4400" dirty="0" smtClean="0"/>
              <a:t>Мебельщик</a:t>
            </a:r>
          </a:p>
          <a:p>
            <a:r>
              <a:rPr lang="ru-RU" sz="4400" dirty="0" smtClean="0"/>
              <a:t>Строитель …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4318" y="2613732"/>
            <a:ext cx="5123329" cy="3404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4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Критерии оценивания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3608893" y="2557463"/>
          <a:ext cx="4974213" cy="3317875"/>
        </p:xfrm>
        <a:graphic>
          <a:graphicData uri="http://schemas.openxmlformats.org/drawingml/2006/table">
            <a:tbl>
              <a:tblPr firstRow="1" firstCol="1" bandRow="1"/>
              <a:tblGrid>
                <a:gridCol w="424609"/>
                <a:gridCol w="2062238"/>
                <a:gridCol w="1243683"/>
                <a:gridCol w="1243683"/>
              </a:tblGrid>
              <a:tr h="34925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Критерии оценивание практической работы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«Декорирование ложки в технике Декупаж» 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9250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Ф.И.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№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Критерии 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Оценочные баллы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Фактические баллы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Соблюдение техники безопасности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(без нарушений и замечаний)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Организация рабочего места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(порядок на столе во время работы)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Работа выполнена аккуратно (декупаж выполнен без замятий и обрывов салфетки)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Материалы расходовались экономно и практично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Рабочее место чисто прибрано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Итого: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6129" marR="561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18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marL="0" indent="0" algn="ctr">
              <a:buNone/>
            </a:pPr>
            <a:r>
              <a:rPr lang="ru-RU" sz="4400" dirty="0" smtClean="0"/>
              <a:t>Творческих успехов!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38451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Отделка изделий из древесины -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/>
              <a:t>о</a:t>
            </a:r>
            <a:r>
              <a:rPr lang="ru-RU" sz="4400" dirty="0" smtClean="0"/>
              <a:t>кончательная технологическая операция, улучшающая внешний вид изделия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69991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отделки - прозрачные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Лаком</a:t>
            </a:r>
          </a:p>
          <a:p>
            <a:r>
              <a:rPr lang="ru-RU" sz="4400" dirty="0" smtClean="0"/>
              <a:t>Олифой </a:t>
            </a:r>
          </a:p>
          <a:p>
            <a:r>
              <a:rPr lang="ru-RU" sz="4400" dirty="0" smtClean="0"/>
              <a:t>Воском 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1080" y="2556932"/>
            <a:ext cx="2691278" cy="22518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2358" y="3784672"/>
            <a:ext cx="3140387" cy="209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45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отделки – не прозрачные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Эмали</a:t>
            </a:r>
          </a:p>
          <a:p>
            <a:r>
              <a:rPr lang="ru-RU" sz="4400" dirty="0" smtClean="0"/>
              <a:t>Краски 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6287" y="2692400"/>
            <a:ext cx="41338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13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отделки- декоративная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400" dirty="0" smtClean="0"/>
              <a:t>Резьба по дереву</a:t>
            </a:r>
          </a:p>
          <a:p>
            <a:r>
              <a:rPr lang="ru-RU" sz="4400" dirty="0" smtClean="0"/>
              <a:t>Роспись по дереву</a:t>
            </a:r>
          </a:p>
          <a:p>
            <a:r>
              <a:rPr lang="ru-RU" sz="4400" dirty="0" smtClean="0"/>
              <a:t>Художественное выжигание </a:t>
            </a:r>
          </a:p>
          <a:p>
            <a:r>
              <a:rPr lang="ru-RU" sz="4400" dirty="0" err="1" smtClean="0"/>
              <a:t>Декупаж</a:t>
            </a:r>
            <a:r>
              <a:rPr lang="ru-RU" sz="4400" dirty="0" smtClean="0"/>
              <a:t> 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186" y="3944571"/>
            <a:ext cx="3300977" cy="22022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556932"/>
            <a:ext cx="2932940" cy="177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0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Декупаж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285999"/>
            <a:ext cx="9601196" cy="3589869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(от французского слова – «резка») – это особая техника декорирования предметов с помощью вырезанных из бумаги рисунков, которые затем наклеиваются на различные поверхности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75503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Декупаж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Большим успехом пользуются трёхслойные салфетки 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4611" y="3429000"/>
            <a:ext cx="3531986" cy="256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87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Декупаж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Украсить техникой </a:t>
            </a:r>
            <a:r>
              <a:rPr lang="ru-RU" sz="4400" dirty="0" err="1" smtClean="0"/>
              <a:t>декупаж</a:t>
            </a:r>
            <a:r>
              <a:rPr lang="ru-RU" sz="4400" dirty="0" smtClean="0"/>
              <a:t> можно любую поверхность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408" y="4168066"/>
            <a:ext cx="2328874" cy="17923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5968" y="4235128"/>
            <a:ext cx="2182557" cy="16826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1657" y="4210742"/>
            <a:ext cx="1975275" cy="17070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11210" y="3814185"/>
            <a:ext cx="1591953" cy="204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3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57</TotalTime>
  <Words>269</Words>
  <Application>Microsoft Office PowerPoint</Application>
  <PresentationFormat>Широкоэкранный</PresentationFormat>
  <Paragraphs>94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Garamond</vt:lpstr>
      <vt:lpstr>Times New Roman</vt:lpstr>
      <vt:lpstr>Натуральные материалы</vt:lpstr>
      <vt:lpstr>Декорирование </vt:lpstr>
      <vt:lpstr>Технологии отделки изделий из древесины</vt:lpstr>
      <vt:lpstr>Отделка изделий из древесины - </vt:lpstr>
      <vt:lpstr>Виды отделки - прозрачные</vt:lpstr>
      <vt:lpstr>Виды отделки – не прозрачные</vt:lpstr>
      <vt:lpstr>Виды отделки- декоративная</vt:lpstr>
      <vt:lpstr>Декупаж </vt:lpstr>
      <vt:lpstr>Декупаж </vt:lpstr>
      <vt:lpstr>Декупаж </vt:lpstr>
      <vt:lpstr>Декупаж </vt:lpstr>
      <vt:lpstr>Физминутка </vt:lpstr>
      <vt:lpstr>Правила техники безопасности</vt:lpstr>
      <vt:lpstr>Загрунтовать тонким слоем ложку</vt:lpstr>
      <vt:lpstr>Отделить слой салфетки</vt:lpstr>
      <vt:lpstr>Определить рисунок для ложки</vt:lpstr>
      <vt:lpstr>Остатки салфетки убрать</vt:lpstr>
      <vt:lpstr>Нанести клей на салфетку</vt:lpstr>
      <vt:lpstr>Обклеить торцы ложки</vt:lpstr>
      <vt:lpstr>Убрать остатки салфетки</vt:lpstr>
      <vt:lpstr>Покрыть ложку слоем лака</vt:lpstr>
      <vt:lpstr>Прикрепить магнит</vt:lpstr>
      <vt:lpstr>Украсить верхнюю часть ложки</vt:lpstr>
      <vt:lpstr>Профессии </vt:lpstr>
      <vt:lpstr>Критерии оценивания</vt:lpstr>
      <vt:lpstr>Спасибо!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Декорирование </dc:title>
  <dc:creator>Учетная запись Майкрософт</dc:creator>
  <cp:lastModifiedBy>Учетная запись Майкрософт</cp:lastModifiedBy>
  <cp:revision>7</cp:revision>
  <dcterms:created xsi:type="dcterms:W3CDTF">2024-11-21T19:43:39Z</dcterms:created>
  <dcterms:modified xsi:type="dcterms:W3CDTF">2024-11-21T20:40:44Z</dcterms:modified>
</cp:coreProperties>
</file>